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63" r:id="rId3"/>
    <p:sldId id="258" r:id="rId4"/>
    <p:sldId id="262" r:id="rId5"/>
    <p:sldId id="259" r:id="rId6"/>
    <p:sldId id="260" r:id="rId7"/>
    <p:sldId id="261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01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33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47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9/16/2022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27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04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9/16/2022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78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08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01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28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4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9/16/2022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27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9577" y="2185456"/>
            <a:ext cx="7403043" cy="1138075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</a:rPr>
              <a:t>ИСТОРИЯ УСПЕХА</a:t>
            </a:r>
            <a:endParaRPr lang="ru-RU" sz="7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3532909"/>
            <a:ext cx="7137402" cy="144549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accent6">
                    <a:lumMod val="50000"/>
                  </a:schemeClr>
                </a:solidFill>
              </a:rPr>
              <a:t>ООО «АЛМ-Строй»</a:t>
            </a:r>
            <a:endParaRPr lang="ru-RU" sz="6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205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543301"/>
            <a:ext cx="10515600" cy="47482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FFFF00"/>
                </a:solidFill>
              </a:rPr>
              <a:t>История нашего производства уходит в далекие времена. Столярный цех функционирует с 1980 года. В советское время цех изготавливал изделия необходимые для того времени. 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FF00"/>
                </a:solidFill>
              </a:rPr>
              <a:t>В настоящее время, используя полученный опыт и применяя современные технологии и оборудование, мы изготавливаем продукцию, которая соответствует всем нормам и требованиям. </a:t>
            </a:r>
          </a:p>
        </p:txBody>
      </p:sp>
    </p:spTree>
    <p:extLst>
      <p:ext uri="{BB962C8B-B14F-4D97-AF65-F5344CB8AC3E}">
        <p14:creationId xmlns:p14="http://schemas.microsoft.com/office/powerpoint/2010/main" val="60530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6375" y="634484"/>
            <a:ext cx="1039177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Основными направлениями нашей деятельности являются</a:t>
            </a:r>
            <a:r>
              <a:rPr lang="ru-RU" sz="2800" b="1" dirty="0" smtClean="0"/>
              <a:t>:</a:t>
            </a:r>
          </a:p>
          <a:p>
            <a:endParaRPr lang="ru-RU" sz="24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/>
              <a:t>Сушка </a:t>
            </a:r>
            <a:r>
              <a:rPr lang="ru-RU" sz="2400" dirty="0"/>
              <a:t>пиломатериала в сушильных камерах по современным </a:t>
            </a:r>
            <a:r>
              <a:rPr lang="ru-RU" sz="2400" dirty="0" smtClean="0"/>
              <a:t>технологиям</a:t>
            </a:r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2422525"/>
            <a:ext cx="5638800" cy="375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53633" y="2937916"/>
            <a:ext cx="49045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Преимуществами нашей камерной сушки являются возможность высушивания материала дол необходимой влажности менее 10%, осуществление постоянного контроля и возможность регулирования процесса сушки, экономия Вашего времени и получение качественного пиломатериала. 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722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5349" y="643235"/>
            <a:ext cx="107918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Строгание древесины на четырехстороннем станке с целью получения погонажной продукции: имитация бруса, евровагонка, доска пола, плинтус, планкен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24" y="1943100"/>
            <a:ext cx="3251200" cy="21526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46" y="2950454"/>
            <a:ext cx="3444500" cy="22905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75" y="4118008"/>
            <a:ext cx="3381376" cy="217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20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028" y="116378"/>
            <a:ext cx="1150219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Изготовление входных и межкомнатных дверей из массива сосны, кедра и др. 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Высокое качество применяемых материалов и технологий делает наши двери востребованным продуктом на рынке. Входные двери обладают высокой тепло и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шумоизоляцией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. Межкомнатные двери создают уют и неповторимый стиль. 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28" y="2447925"/>
            <a:ext cx="2929321" cy="44100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528" y="2447925"/>
            <a:ext cx="2552920" cy="4410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782" y="2447925"/>
            <a:ext cx="2472639" cy="4410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2447924"/>
            <a:ext cx="2333626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6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4322" y="220444"/>
            <a:ext cx="69800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Изготовление деревянной мебели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22" y="1162050"/>
            <a:ext cx="3869493" cy="25786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191" y="1162050"/>
            <a:ext cx="3792959" cy="25786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22" y="4035979"/>
            <a:ext cx="3869493" cy="26546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192" y="4035979"/>
            <a:ext cx="3792958" cy="26627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78" y="2699606"/>
            <a:ext cx="2993231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8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142" y="369389"/>
            <a:ext cx="5826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Изготовление деревянных евроокон по немецкой технологии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99" y="1352551"/>
            <a:ext cx="4107285" cy="25139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49" y="1352551"/>
            <a:ext cx="4746147" cy="25139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844" y="4276725"/>
            <a:ext cx="4802610" cy="236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5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6949" y="914400"/>
            <a:ext cx="762000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Узнав о том, что центр занятости города Горно-Алтайска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предлагает господдержку в виде субсидии для выплаты заработной платы мы решили принять в ней участие и трудоустроили 8 человек.</a:t>
            </a:r>
          </a:p>
          <a:p>
            <a:pPr algn="just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Считаем, что это отличная поддержка для бизнеса и благодарим за оказанную помощь. Надеемся что и далее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подобные программы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будут проводиться в нашем регионе.</a:t>
            </a:r>
          </a:p>
          <a:p>
            <a:pPr algn="just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               Спасибо за внимание!!!</a:t>
            </a:r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6234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101</TotalTime>
  <Words>237</Words>
  <Application>Microsoft Office PowerPoint</Application>
  <PresentationFormat>Широкоэкранный</PresentationFormat>
  <Paragraphs>20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Тема Office</vt:lpstr>
      <vt:lpstr>ИСТОРИЯ УСПЕХА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УСПЕХА</dc:title>
  <dc:creator>Alexey</dc:creator>
  <cp:lastModifiedBy>Alexey</cp:lastModifiedBy>
  <cp:revision>12</cp:revision>
  <dcterms:created xsi:type="dcterms:W3CDTF">2022-09-16T02:50:15Z</dcterms:created>
  <dcterms:modified xsi:type="dcterms:W3CDTF">2022-09-16T04:37:40Z</dcterms:modified>
</cp:coreProperties>
</file>